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65C55B-D97E-5944-5808-F26C59EB3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D03C49-959B-861B-C860-EC6DE3C868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B8E63B-E930-B450-B2EA-32E0F322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6BAF2C-F812-B28C-712E-909290FD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07D04D-741E-6C78-3E5B-CEEE48D38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6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AA216-FE8D-BD6E-7041-4601CCFC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A83EFA-E8A6-8A7E-9558-C15B0D657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D4F635-90CC-9769-01F7-059763F24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44C8AC-2675-29F6-0CC7-1844AD9A1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FAA80A-29C0-7F2A-1C26-C8AE1B697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485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83F8B8-3D00-1753-65B6-78AB36401D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03D5DA-DA90-4702-2773-191668BB4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283934-2370-3CB8-531C-D1149D280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B53CE7-5BE2-8D7C-3C68-6C1F02DC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40B03F-6F62-1673-A43E-59B2AF766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501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6DABFE-1513-C53F-987D-F72BA102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553E37-81F3-6C32-8FFC-4D3097F75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2F6E4C-10AD-A1B1-B926-1DED17D86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1DE8F2-5B97-9C15-CB07-5B60470E1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0E234E-C58F-8E6B-6D96-585065B6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751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E31BB1-3455-FE66-82C7-1B3AB810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6F1735-BF29-C036-C304-EF46F09E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EC1D2C-BCF3-AD2E-8CAA-8466D191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42747-F32A-8EA5-CDBC-A99D531E2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21286C-B4BF-BCE3-6034-1ED04C097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568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945C5-44E3-F90B-C8E7-415E61B0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DAEE18-EB9B-F061-77E0-A963B0857C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DD9B32-260A-2E5A-ADC3-49E72923F7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6DBED6-863F-61F7-AB4B-D142C7FE8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2E262A-74F6-39CD-959A-B3DB20E0D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E445F2-C90F-E22C-59F4-17A383E94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273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AEE51-3336-8353-4BE1-FC145657F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E5DE4F-1142-6BE2-9B02-997A6FB39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4991AC-FEF1-B5FF-9DF9-B58B1240E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5A77EC-8CBD-69B6-DD26-E32E538D5C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020EEF-4284-102C-D694-26A829E9D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B65C07-DEEB-18EE-2F6E-48AC25F4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150128-4E90-9424-CED6-BA6A2AC47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CAD440-AC4E-C035-3542-7F85CA337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90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A424AA-E130-64C5-B6BA-189ECA80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D88289-CD83-3F8D-E7DA-ADB0948C2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21E40-A785-5EF3-8D50-6EC9069F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B9E896-3D67-EF03-4BCC-A5335BE73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8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22A73D-6B41-6425-3622-88980FBC4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5479749-EE32-43C7-5959-8D4FB619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59DCA7-C316-7516-ED3D-04683EFB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666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92685-9D02-2E27-C2AB-CE04CCCED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5646BF-86E7-CFEE-4924-A56DBEC7C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F883B6-C2B1-675C-7F34-2758AC4B9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646F0A-4831-51B4-C7C9-1D915ED8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EE589-6C27-2C90-496C-600621DC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0A4726-09D9-6383-DA7E-B52FB67AC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12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A8E5E-05AA-A90D-5294-D0D5BE658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E19404-D72F-059F-B0E0-76D84B52BA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EC699C-C703-AE9B-BB38-C52B5238B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E04958-A8A0-09EF-F67C-5BBB434E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0E9C42-A621-C131-636B-6C17702A1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5C0C40-E798-5E83-81DD-E084234D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93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3A9FBF-89D2-3A46-B560-86E8AB4D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352E1D-7998-26F1-03FA-FA1890DC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F1ED0E-C2FE-26BF-ED27-11E900739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B34D8-5159-4F76-B648-C8C6FAC80034}" type="datetimeFigureOut">
              <a:rPr lang="ko-KR" altLang="en-US" smtClean="0"/>
              <a:t>2023-04-26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EAC6BC-B2EB-F328-789F-9515CE75F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75FA6F-CF92-0BC7-1707-339CE5ECB9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D087B-5F4F-4895-940F-21D785CDA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67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894E9-9DDB-8E51-480A-E0EC52D31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684FA3-325F-2709-82A2-484F3198B0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조민규</a:t>
            </a:r>
          </a:p>
        </p:txBody>
      </p:sp>
    </p:spTree>
    <p:extLst>
      <p:ext uri="{BB962C8B-B14F-4D97-AF65-F5344CB8AC3E}">
        <p14:creationId xmlns:p14="http://schemas.microsoft.com/office/powerpoint/2010/main" val="212900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873E7-D800-B0C8-BFCC-2774D9EA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구현 </a:t>
            </a:r>
            <a:r>
              <a:rPr lang="en-US" altLang="ko-KR" dirty="0"/>
              <a:t>15</a:t>
            </a:r>
            <a:endParaRPr lang="ko-KR" altLang="en-US" dirty="0"/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BD4C136F-D1D2-3670-0358-51B662281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6112" y="1825625"/>
            <a:ext cx="1459775" cy="4351338"/>
          </a:xfrm>
        </p:spPr>
      </p:pic>
    </p:spTree>
    <p:extLst>
      <p:ext uri="{BB962C8B-B14F-4D97-AF65-F5344CB8AC3E}">
        <p14:creationId xmlns:p14="http://schemas.microsoft.com/office/powerpoint/2010/main" val="2802653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4B26B-C935-7140-D23F-BBBFE2190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화면구현</a:t>
            </a:r>
            <a:r>
              <a:rPr lang="en-US" altLang="ko-KR" dirty="0"/>
              <a:t> 8-1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456186DE-4CFE-3CB4-DFEE-FA75DB67E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15749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975DA-4FD8-B028-ABBB-CB8710EB3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화면구현 </a:t>
            </a:r>
            <a:r>
              <a:rPr lang="en-US" altLang="ko-KR" dirty="0"/>
              <a:t>8-2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FCDA483-BF60-99BD-3B73-225DC4CC1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68532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996B9-0D79-5121-E619-97C491B5E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화면설계</a:t>
            </a:r>
            <a:r>
              <a:rPr lang="en-US" altLang="ko-KR" dirty="0"/>
              <a:t> 7-1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66DDB7A-F7AA-66F5-D8F6-4BB303ECD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32399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B8F3C-E3A2-7C64-6192-A3C66EC97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화면설계</a:t>
            </a:r>
            <a:r>
              <a:rPr lang="en-US" altLang="ko-KR" dirty="0"/>
              <a:t> 7-2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43C037D-1C6D-D9CA-F24B-18C23EACEA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7059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38ED6-DADD-8197-908D-91940EBFB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테스트 </a:t>
            </a:r>
            <a:r>
              <a:rPr lang="en-US" altLang="ko-KR" dirty="0"/>
              <a:t>10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FFA5907-3302-C5AA-C8F2-4D495D48C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3801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C48748-1CE4-8E68-2272-D73B83CF2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구현 </a:t>
            </a:r>
            <a:r>
              <a:rPr lang="en-US" altLang="ko-KR" dirty="0"/>
              <a:t>12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4B70DD0-F6EC-2F90-AD39-5A6CB0ED0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3859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953C9-897F-CE4E-19DD-0658672D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구현 </a:t>
            </a:r>
            <a:r>
              <a:rPr lang="en-US" altLang="ko-KR" dirty="0"/>
              <a:t>15</a:t>
            </a:r>
            <a:endParaRPr lang="ko-KR" altLang="en-US" dirty="0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57A2CC5A-E556-0F7D-27A7-72FF2FA82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801" y="1825625"/>
            <a:ext cx="8998398" cy="4351338"/>
          </a:xfrm>
        </p:spPr>
      </p:pic>
    </p:spTree>
    <p:extLst>
      <p:ext uri="{BB962C8B-B14F-4D97-AF65-F5344CB8AC3E}">
        <p14:creationId xmlns:p14="http://schemas.microsoft.com/office/powerpoint/2010/main" val="4159814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DDD98-6299-5EC8-3117-C669DD4EC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</a:t>
            </a:r>
            <a:r>
              <a:rPr lang="ko-KR" altLang="en-US" dirty="0"/>
              <a:t>구현 </a:t>
            </a:r>
            <a:r>
              <a:rPr lang="en-US" altLang="ko-KR" dirty="0"/>
              <a:t>15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B798A18-8F3F-17B7-BD58-2C1400EA2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1252" y="1825625"/>
            <a:ext cx="2589496" cy="4351338"/>
          </a:xfrm>
        </p:spPr>
      </p:pic>
    </p:spTree>
    <p:extLst>
      <p:ext uri="{BB962C8B-B14F-4D97-AF65-F5344CB8AC3E}">
        <p14:creationId xmlns:p14="http://schemas.microsoft.com/office/powerpoint/2010/main" val="2505637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</Words>
  <Application>Microsoft Office PowerPoint</Application>
  <PresentationFormat>와이드스크린</PresentationFormat>
  <Paragraphs>11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HTML</vt:lpstr>
      <vt:lpstr>화면구현 8-1</vt:lpstr>
      <vt:lpstr>화면구현 8-2</vt:lpstr>
      <vt:lpstr>화면설계 7-1</vt:lpstr>
      <vt:lpstr>화면설계 7-2</vt:lpstr>
      <vt:lpstr>UI테스트 10</vt:lpstr>
      <vt:lpstr>UI구현 12</vt:lpstr>
      <vt:lpstr>UI구현 15</vt:lpstr>
      <vt:lpstr>UI구현 15</vt:lpstr>
      <vt:lpstr>UI구현 15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EZENIC-160</dc:creator>
  <cp:lastModifiedBy>EZENIC-160</cp:lastModifiedBy>
  <cp:revision>8</cp:revision>
  <dcterms:created xsi:type="dcterms:W3CDTF">2023-04-26T06:39:13Z</dcterms:created>
  <dcterms:modified xsi:type="dcterms:W3CDTF">2023-04-26T06:57:47Z</dcterms:modified>
</cp:coreProperties>
</file>

<file path=docProps/thumbnail.jpeg>
</file>